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08d554c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08d554c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08d554c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08d554c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08d554cf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08d554cf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08d554cf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08d554c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08d554cf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08d554c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9.gif"/><Relationship Id="rId5" Type="http://schemas.openxmlformats.org/officeDocument/2006/relationships/image" Target="../media/image5.gif"/><Relationship Id="rId6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tFZhjhvKVGtDS53hLM7H4CBHtsDJ3HI9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Vibing Tree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Zachary Deng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224075" y="1068425"/>
            <a:ext cx="4186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 of Knowledge of Good and Evil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the center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25" y="319099"/>
            <a:ext cx="2745050" cy="22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313" y="2528875"/>
            <a:ext cx="12858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24075" y="1777325"/>
            <a:ext cx="3000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Synthwave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Lake (ocean)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Sunset (no sun)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Also a tree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ezgif-65b010bb7859e5e7.gif"/>
          <p:cNvPicPr preferRelativeResize="0"/>
          <p:nvPr/>
        </p:nvPicPr>
        <p:blipFill rotWithShape="1">
          <a:blip r:embed="rId3">
            <a:alphaModFix/>
          </a:blip>
          <a:srcRect b="0" l="8612" r="8496" t="0"/>
          <a:stretch/>
        </p:blipFill>
        <p:spPr>
          <a:xfrm>
            <a:off x="4556637" y="2550750"/>
            <a:ext cx="3438854" cy="25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ezgif-8bfa093722798de2.gif"/>
          <p:cNvPicPr preferRelativeResize="0"/>
          <p:nvPr/>
        </p:nvPicPr>
        <p:blipFill rotWithShape="1">
          <a:blip r:embed="rId4">
            <a:alphaModFix/>
          </a:blip>
          <a:srcRect b="0" l="8564" r="8365" t="0"/>
          <a:stretch/>
        </p:blipFill>
        <p:spPr>
          <a:xfrm>
            <a:off x="4556625" y="0"/>
            <a:ext cx="3438874" cy="25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ezgif-2583c73014e9f747.gif"/>
          <p:cNvPicPr preferRelativeResize="0"/>
          <p:nvPr/>
        </p:nvPicPr>
        <p:blipFill rotWithShape="1">
          <a:blip r:embed="rId5">
            <a:alphaModFix/>
          </a:blip>
          <a:srcRect b="0" l="9295" r="8589" t="0"/>
          <a:stretch/>
        </p:blipFill>
        <p:spPr>
          <a:xfrm>
            <a:off x="1165592" y="2550743"/>
            <a:ext cx="3406426" cy="259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ezgif-273b29075b9d4713.gif"/>
          <p:cNvPicPr preferRelativeResize="0"/>
          <p:nvPr/>
        </p:nvPicPr>
        <p:blipFill rotWithShape="1">
          <a:blip r:embed="rId6">
            <a:alphaModFix/>
          </a:blip>
          <a:srcRect b="0" l="8494" r="8394" t="0"/>
          <a:stretch/>
        </p:blipFill>
        <p:spPr>
          <a:xfrm>
            <a:off x="1164725" y="0"/>
            <a:ext cx="3408144" cy="25629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084150" y="2260050"/>
            <a:ext cx="2975700" cy="62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Implementation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068425"/>
            <a:ext cx="3809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Spherical coordinates are useful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76" y="358525"/>
            <a:ext cx="1659450" cy="19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750" y="2414450"/>
            <a:ext cx="2954525" cy="15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2028" r="0" t="0"/>
          <a:stretch/>
        </p:blipFill>
        <p:spPr>
          <a:xfrm>
            <a:off x="3208800" y="3197850"/>
            <a:ext cx="2595350" cy="18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00" y="1525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VBO/IBO + VAO combo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00" y="1987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old assignments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 title="2025-12-15 02-11-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52400">
              <a:schemeClr val="accent3">
                <a:alpha val="7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